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9" r:id="rId5"/>
    <p:sldId id="260" r:id="rId6"/>
    <p:sldId id="262" r:id="rId7"/>
    <p:sldId id="270" r:id="rId8"/>
    <p:sldId id="271" r:id="rId9"/>
    <p:sldId id="272" r:id="rId10"/>
    <p:sldId id="273" r:id="rId11"/>
    <p:sldId id="274" r:id="rId12"/>
    <p:sldId id="263" r:id="rId13"/>
    <p:sldId id="266" r:id="rId14"/>
    <p:sldId id="268" r:id="rId15"/>
    <p:sldId id="267" r:id="rId16"/>
    <p:sldId id="264" r:id="rId17"/>
    <p:sldId id="265" r:id="rId18"/>
    <p:sldId id="269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706" autoAdjust="0"/>
  </p:normalViewPr>
  <p:slideViewPr>
    <p:cSldViewPr>
      <p:cViewPr varScale="1">
        <p:scale>
          <a:sx n="105" d="100"/>
          <a:sy n="105" d="100"/>
        </p:scale>
        <p:origin x="-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F7BD1-91DB-4005-819C-5DEA1E56B9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3B41-7340-4592-8C90-612C1BADE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142852"/>
            <a:ext cx="6000760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муниципальной научно-практической конференции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здоровьесбережению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«Физическое, психическое, социальное и духовное оздоровление детей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условиях работы образовательных учреждений города».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43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Тема: </a:t>
            </a:r>
            <a:r>
              <a:rPr lang="en-US" b="1" dirty="0" smtClean="0">
                <a:solidFill>
                  <a:srgbClr val="0070C0"/>
                </a:solidFill>
              </a:rPr>
              <a:t>     </a:t>
            </a:r>
            <a:r>
              <a:rPr lang="ru-RU" b="1" dirty="0" smtClean="0">
                <a:solidFill>
                  <a:srgbClr val="0070C0"/>
                </a:solidFill>
              </a:rPr>
              <a:t>Физическое развитие детей раннего возраста. </a:t>
            </a:r>
            <a:r>
              <a:rPr lang="ru-RU" b="1" dirty="0" smtClean="0">
                <a:solidFill>
                  <a:srgbClr val="0070C0"/>
                </a:solidFill>
              </a:rPr>
              <a:t>Крупная моторика.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572264" y="3857628"/>
            <a:ext cx="24288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Подготовил</a:t>
            </a:r>
            <a:r>
              <a:rPr lang="ru-RU" sz="1000" dirty="0" smtClean="0">
                <a:solidFill>
                  <a:srgbClr val="000000"/>
                </a:solidFill>
                <a:ea typeface="Times New Roman" pitchFamily="18" charset="0"/>
              </a:rPr>
              <a:t>и</a:t>
            </a:r>
            <a:r>
              <a:rPr lang="ru-RU" sz="1000" dirty="0" smtClean="0">
                <a:ea typeface="Times New Roman" pitchFamily="18" charset="0"/>
              </a:rPr>
              <a:t>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Воспитатели: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0000"/>
                </a:solidFill>
                <a:ea typeface="Times New Roman" pitchFamily="18" charset="0"/>
              </a:rPr>
              <a:t>Ягудина</a:t>
            </a:r>
            <a:r>
              <a:rPr lang="ru-RU" sz="1000" dirty="0" smtClean="0">
                <a:solidFill>
                  <a:srgbClr val="000000"/>
                </a:solidFill>
                <a:ea typeface="Times New Roman" pitchFamily="18" charset="0"/>
              </a:rPr>
              <a:t> Екатерина </a:t>
            </a:r>
            <a:r>
              <a:rPr lang="ru-RU" sz="1000" dirty="0" smtClean="0">
                <a:solidFill>
                  <a:srgbClr val="000000"/>
                </a:solidFill>
                <a:ea typeface="Times New Roman" pitchFamily="18" charset="0"/>
              </a:rPr>
              <a:t>Владимировна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Максимова Анна Васильевна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МБДОУ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№3 “Незабудка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714752"/>
            <a:ext cx="2126276" cy="1676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14678" y="357166"/>
            <a:ext cx="1928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Упражнения для ног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642918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Приседание за игрушкой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857232"/>
            <a:ext cx="358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"Стал маленьким, стал большим"</a:t>
            </a:r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472" y="2571744"/>
            <a:ext cx="1857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"Цветочки распустились"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357430"/>
            <a:ext cx="1978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«Покачай ногой».</a:t>
            </a:r>
            <a:endParaRPr lang="ru-RU" dirty="0"/>
          </a:p>
        </p:txBody>
      </p:sp>
      <p:pic>
        <p:nvPicPr>
          <p:cNvPr id="8" name="Рисунок 7" descr="E:\DCIM\101MSDCF\DSC071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720" y="2667000"/>
            <a:ext cx="228655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DCIM\101MSDCF\DSC07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857628"/>
            <a:ext cx="264383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DCIM\101MSDCF\DSC071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2015-11-30 15.32.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500570"/>
            <a:ext cx="236346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2015-11-30 15.32.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428736"/>
            <a:ext cx="2617601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Admin\Рабочий стол\крупная моторика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000108"/>
            <a:ext cx="2000264" cy="1498267"/>
          </a:xfrm>
          <a:prstGeom prst="rect">
            <a:avLst/>
          </a:prstGeom>
          <a:noFill/>
        </p:spPr>
      </p:pic>
      <p:pic>
        <p:nvPicPr>
          <p:cNvPr id="11266" name="Picture 2" descr="http://u-sovenka.ru/images/stories/gimn1_3g/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857232"/>
            <a:ext cx="153081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71802" y="428604"/>
            <a:ext cx="2500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Упражнения для туловища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гимнастика для детей 3 го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85918" y="4214818"/>
            <a:ext cx="200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Наклоны с прямыми ногами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000108"/>
            <a:ext cx="1516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«Велосипед»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3786190"/>
            <a:ext cx="264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«Повороты в стороны»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214818"/>
            <a:ext cx="133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«Ласточка»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421481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«Рыбка»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Ребенок лежит на животе, согнутые руки под грудью. Выпрямляя руки, прогибается</a:t>
            </a:r>
            <a:br>
              <a:rPr lang="ru-RU" sz="1600" dirty="0" smtClean="0"/>
            </a:br>
            <a:r>
              <a:rPr lang="ru-RU" sz="1600" dirty="0" smtClean="0"/>
              <a:t>спиной, поднимает голову и грудь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4714884"/>
            <a:ext cx="131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«Кошечка»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5357826"/>
            <a:ext cx="364333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«Черепашка спряталась»</a:t>
            </a:r>
            <a:r>
              <a:rPr lang="ru-RU" sz="1400" dirty="0" smtClean="0"/>
              <a:t> Ребенок ложится на спину, руки вытянуты вдоль тела. Сжимается в комочек, притягивая</a:t>
            </a:r>
            <a:br>
              <a:rPr lang="ru-RU" sz="1400" dirty="0" smtClean="0"/>
            </a:br>
            <a:r>
              <a:rPr lang="ru-RU" sz="1400" dirty="0" smtClean="0"/>
              <a:t>руками колени к груди и старается коснуться лбом коленей. Покачивается в таком положении вперед-назад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15272" y="571480"/>
            <a:ext cx="734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Тачка</a:t>
            </a:r>
            <a:endParaRPr lang="ru-RU" dirty="0"/>
          </a:p>
        </p:txBody>
      </p:sp>
      <p:pic>
        <p:nvPicPr>
          <p:cNvPr id="14" name="Рисунок 13" descr="физическое развитие ребенка 2 3 год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857232"/>
            <a:ext cx="285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DCIM\101MSDCF\DSC07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857496"/>
            <a:ext cx="25580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DCIM\101MSDCF\DSC071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2074"/>
            <a:ext cx="251521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E:\DCIM\101MSDCF\DSC071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500306"/>
            <a:ext cx="160059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643306" y="1571612"/>
            <a:ext cx="30003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"Ежик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Малыш лежит на спине, обхватывает руками колени и прижимает согнутые ноги к груди.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794"/>
            <a:ext cx="335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Сгибание разгибание туловища</a:t>
            </a:r>
            <a:endParaRPr lang="ru-RU" dirty="0"/>
          </a:p>
        </p:txBody>
      </p:sp>
      <p:pic>
        <p:nvPicPr>
          <p:cNvPr id="5122" name="Picture 2" descr="C:\Documents and Settings\Admin\Рабочий стол\крупная моторика\2b84a3c937e03113a91f64579e6443ff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2643182"/>
            <a:ext cx="1862132" cy="139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DCIM\101MSDCF\DSC07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758161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DCIM\101MSDCF\DSC07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425" y="5061389"/>
            <a:ext cx="2695575" cy="179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DCIM\101MSDCF\DSC071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928958" cy="198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DCIM\101MSDCF\DSC071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0"/>
            <a:ext cx="285748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Admin\Рабочий стол\2015-11-20 15.39.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572008"/>
            <a:ext cx="2857520" cy="212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Admin\Рабочий стол\2015-11-20 15.48.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976401" y="2524780"/>
            <a:ext cx="2477826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57290" y="1720840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Развитие крупной моторики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Игры и упражнения для развития крупной моторики: 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 Игры с мячом (самые разные);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 Игры с резинкой;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 Зеркальное копирование поз и движений;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 Попадание в цель различными предметами (мячом, стрелами, кольцами и пр.);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 Весь спектр спортивных игр и физических упражнений;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 Занятия танцами, аэробика. 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cdfe9705834038f937ab8f353d2ee66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142852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43240" y="2714621"/>
            <a:ext cx="2714644" cy="1298377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Возраст детей: от 1,5 лет.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2357454" cy="178510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БОЛЬШИЕ НОГИ •</a:t>
            </a:r>
            <a:br>
              <a:rPr lang="ru-RU" sz="1400" dirty="0" smtClean="0"/>
            </a:br>
            <a:r>
              <a:rPr lang="ru-RU" sz="1200" dirty="0" smtClean="0"/>
              <a:t>Цель игры: общая активизация организма, развитие координации, отработка навыков регуляции и переключения. Кроме этого, игра гарантирует заряд хорошего настроения, а также отрабатывает навыки падения.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85728"/>
            <a:ext cx="2571768" cy="175432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ПОШЕЛ КОРОЛЬ ПО ЛЕСУ •</a:t>
            </a:r>
            <a:br>
              <a:rPr lang="ru-RU" sz="1400" dirty="0" smtClean="0"/>
            </a:br>
            <a:r>
              <a:rPr lang="ru-RU" sz="1200" dirty="0" smtClean="0"/>
              <a:t>Цель игры: общая активизация организма, развитие координации, зарядка хорошим настроением. Идеально подходит в качестве переменки между какой-либо деятельностью.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85728"/>
            <a:ext cx="2928958" cy="166199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МЫ НА КАРУСЕЛИ СЕЛИ •</a:t>
            </a:r>
            <a:br>
              <a:rPr lang="ru-RU" sz="1400" dirty="0" smtClean="0"/>
            </a:br>
            <a:r>
              <a:rPr lang="ru-RU" sz="1400" dirty="0" smtClean="0"/>
              <a:t>Цель игры: общая активизация организма, развитие координации, отработка навыков регуляции и переключения, поднятие настроения.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000240"/>
            <a:ext cx="2857520" cy="123110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МАРТЫШКИ • </a:t>
            </a:r>
            <a:br>
              <a:rPr lang="ru-RU" sz="1400" dirty="0" smtClean="0"/>
            </a:br>
            <a:r>
              <a:rPr lang="ru-RU" sz="1400" dirty="0" smtClean="0"/>
              <a:t>Инструкция и ход игры: взрослый говорит четверостишия, дети повторяют действия по тексту.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876"/>
            <a:ext cx="2500298" cy="166199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ПОДВИЖНАЯ ИГРА «БУСИНКИ» •</a:t>
            </a:r>
            <a:br>
              <a:rPr lang="ru-RU" sz="1400" dirty="0" smtClean="0"/>
            </a:br>
            <a:r>
              <a:rPr lang="ru-RU" sz="1400" dirty="0" smtClean="0"/>
              <a:t>Цель игры: выработка у ребенка умения двигаться медленно, повторяя движения за взрослым.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143380"/>
            <a:ext cx="214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929198"/>
            <a:ext cx="3214710" cy="160043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ПУТЕШЕСТВЕННИК •</a:t>
            </a:r>
            <a:br>
              <a:rPr lang="ru-RU" sz="1400" dirty="0" smtClean="0"/>
            </a:br>
            <a:r>
              <a:rPr lang="ru-RU" sz="1400" dirty="0" smtClean="0"/>
              <a:t>(с полосой препятствий из стульев: пролезть, перелезть, перешагнуть)</a:t>
            </a:r>
            <a:br>
              <a:rPr lang="ru-RU" sz="1400" dirty="0" smtClean="0"/>
            </a:br>
            <a:r>
              <a:rPr lang="ru-RU" sz="1400" dirty="0" smtClean="0"/>
              <a:t>Цель игры: развитие координации, обучение ориентированию в пространстве, формирование образа собственного тела.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000636"/>
            <a:ext cx="3143240" cy="116955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ИГРА С ПРЫЖКАМИ НА МЯЧЕ •</a:t>
            </a:r>
            <a:br>
              <a:rPr lang="ru-RU" sz="1400" dirty="0" smtClean="0"/>
            </a:br>
            <a:r>
              <a:rPr lang="ru-RU" sz="1400" dirty="0" smtClean="0"/>
              <a:t>Цель: разогреть суставы, развить гибкость и пластичность у ребенка, научить его координировать движения.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357562"/>
            <a:ext cx="2143140" cy="138499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РАКЕТА, САМОЛЕТ •</a:t>
            </a:r>
            <a:br>
              <a:rPr lang="ru-RU" sz="1400" dirty="0" smtClean="0"/>
            </a:br>
            <a:r>
              <a:rPr lang="ru-RU" sz="1400" dirty="0" smtClean="0"/>
              <a:t>Цель игры: укрепление мышечного корсета, формирование осанки.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4000496" y="235743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5000628" y="214311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572132" y="2714620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86446" y="3714752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107785" y="4250537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143372" y="4500570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3071802" y="4000504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2857488" y="2643182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988792">
            <a:off x="303274" y="264880"/>
            <a:ext cx="2000264" cy="917079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86116" y="2500306"/>
            <a:ext cx="2571768" cy="1298377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Возраст детей: от 2 лет.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357298"/>
            <a:ext cx="2857520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ЗВЕРИНАЯ ГИМНАСТИКА •</a:t>
            </a:r>
            <a:br>
              <a:rPr lang="ru-RU" sz="1400" dirty="0" smtClean="0"/>
            </a:br>
            <a:r>
              <a:rPr lang="ru-RU" sz="1400" dirty="0" smtClean="0"/>
              <a:t>Цель игры: разогреть суставы, способствовать гибкости и пластичности ребенка, научиться координировать движения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714356"/>
            <a:ext cx="2571768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ТОПОТУШКИ •</a:t>
            </a:r>
            <a:br>
              <a:rPr lang="ru-RU" sz="1400" dirty="0" smtClean="0"/>
            </a:br>
            <a:r>
              <a:rPr lang="ru-RU" sz="1400" dirty="0" smtClean="0"/>
              <a:t>Цель игры: расширение знаний ребенка о собственном теле, общее тонизирование организма.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57166"/>
            <a:ext cx="350046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Рисование на доске, листе бумаги одновременно двумя руками.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643446"/>
            <a:ext cx="264320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ПАУТИНКА •</a:t>
            </a:r>
            <a:br>
              <a:rPr lang="ru-RU" sz="1400" dirty="0" smtClean="0"/>
            </a:br>
            <a:r>
              <a:rPr lang="ru-RU" sz="1400" dirty="0" smtClean="0"/>
              <a:t>(с ниткой или резинкой)</a:t>
            </a:r>
            <a:br>
              <a:rPr lang="ru-RU" sz="1400" dirty="0" smtClean="0"/>
            </a:br>
            <a:r>
              <a:rPr lang="ru-RU" sz="1400" dirty="0" smtClean="0"/>
              <a:t>Цель игры: развитие координации, формирование образа собственного тела, развитие умения ориентироваться в пространстве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2428868"/>
            <a:ext cx="2357454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МЫ МАТРЕШКИ •</a:t>
            </a:r>
            <a:br>
              <a:rPr lang="ru-RU" sz="1400" dirty="0" smtClean="0"/>
            </a:br>
            <a:r>
              <a:rPr lang="ru-RU" sz="1400" dirty="0" smtClean="0"/>
              <a:t>Цель игры: общая активизация организма, развитие координации, зарядка хорошим настроением.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000372"/>
            <a:ext cx="2714644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РЫБКА •</a:t>
            </a:r>
            <a:br>
              <a:rPr lang="ru-RU" sz="1400" dirty="0" smtClean="0"/>
            </a:br>
            <a:r>
              <a:rPr lang="ru-RU" sz="1400" dirty="0" smtClean="0"/>
              <a:t>Цель игры: укрепление мышечного корсета, формирование осанки, активизация организма.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286256"/>
            <a:ext cx="2286016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УДАВ •</a:t>
            </a:r>
            <a:br>
              <a:rPr lang="ru-RU" sz="1400" dirty="0" smtClean="0"/>
            </a:br>
            <a:r>
              <a:rPr lang="ru-RU" sz="1400" dirty="0" smtClean="0"/>
              <a:t>Цель игры: активизация организма, разогревание суставов, развитие гибкости и пластичности у ребенка, обучение координации движений</a:t>
            </a:r>
            <a:endParaRPr lang="ru-RU" sz="1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3679025" y="1607331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500694" y="2357430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00760" y="321468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536413" y="3893347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036215" y="4179099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3000364" y="3500438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3214678" y="2214554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918140">
            <a:off x="88991" y="4836886"/>
            <a:ext cx="2000264" cy="917079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428604"/>
            <a:ext cx="3000396" cy="123110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КАЧАЛОЧКА•</a:t>
            </a:r>
            <a:br>
              <a:rPr lang="ru-RU" sz="1400" dirty="0" smtClean="0"/>
            </a:br>
            <a:r>
              <a:rPr lang="ru-RU" sz="1400" dirty="0" smtClean="0"/>
              <a:t>Цель игры: развитие координации, чувства равновесия, общая активизация организма.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571736" y="3286124"/>
            <a:ext cx="3499485" cy="5193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Возраст детей: от 3 лет.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3071802" cy="116955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НА КОВРЕ КОТЯТЯ СПЯТ •</a:t>
            </a:r>
            <a:br>
              <a:rPr lang="ru-RU" sz="1400" dirty="0" smtClean="0"/>
            </a:br>
            <a:r>
              <a:rPr lang="ru-RU" sz="1400" dirty="0" smtClean="0"/>
              <a:t>Цель игры: общая активизация организма, развитие координации, отработка навыков регуляции и переключения, поднятие настроения.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214422"/>
            <a:ext cx="3429024" cy="95410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ОГОНЬ, ВОЗДУХ, ЗЕМЛЯ, ВОДА •</a:t>
            </a:r>
            <a:br>
              <a:rPr lang="ru-RU" sz="1400" dirty="0" smtClean="0"/>
            </a:br>
            <a:r>
              <a:rPr lang="ru-RU" sz="1400" dirty="0" smtClean="0"/>
              <a:t>Цель игры: развитие координации, скорости реакции, а также устойчивости внимания.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214818"/>
            <a:ext cx="3357586" cy="116955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НА КОВРЕ КОТЯТЯ СПЯТ •</a:t>
            </a:r>
            <a:br>
              <a:rPr lang="ru-RU" sz="1400" dirty="0" smtClean="0"/>
            </a:br>
            <a:r>
              <a:rPr lang="ru-RU" sz="1400" dirty="0" smtClean="0"/>
              <a:t>Цель игры: общая активизация организма, развитие координации, отработка навыков регуляции и переключения, поднятие настроения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3000372"/>
            <a:ext cx="2786082" cy="116955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ИГРА С ПРЫЖКАМИ НА МЯЧЕ •</a:t>
            </a:r>
            <a:br>
              <a:rPr lang="ru-RU" sz="1400" dirty="0" smtClean="0"/>
            </a:br>
            <a:r>
              <a:rPr lang="ru-RU" sz="1400" dirty="0" smtClean="0"/>
              <a:t>Цель игры: общая активизация организма, отработка навыков регуляции и переключения, восприятие ритма.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4786322"/>
            <a:ext cx="3500462" cy="116955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УПРАЖНЕНИЯ С ОБРУЧЕМ •</a:t>
            </a:r>
            <a:br>
              <a:rPr lang="ru-RU" sz="1400" dirty="0" smtClean="0"/>
            </a:br>
            <a:r>
              <a:rPr lang="ru-RU" sz="1400" dirty="0" smtClean="0"/>
              <a:t>Цель: развить координацию, научиться ориентироваться в пространстве, способствовать формированию образа собственного тела.</a:t>
            </a: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3821901" y="2607463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143504" y="2428868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071670" y="3286124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643438" y="4071942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143240" y="3929066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43570" y="357187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988792">
            <a:off x="88992" y="479168"/>
            <a:ext cx="2000264" cy="917079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364333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Ползанье на четвереньках. </a:t>
            </a:r>
          </a:p>
          <a:p>
            <a:pPr algn="ctr"/>
            <a:r>
              <a:rPr lang="ru-RU" sz="1400" dirty="0" smtClean="0"/>
              <a:t>Ползанье вперед, назад, вправо и влево с одновременным продвижением одноименных руки и ноги, затем противоположных руки и ноги. При этом руки сначала располагаются параллельно друг другу; затем перекрещиваются, то есть при движении с каждым шагом правая рука заходит за левую, затем левая заходит за правую и т. д. При освоении этих упражнений можно положить ре </a:t>
            </a:r>
            <a:br>
              <a:rPr lang="ru-RU" sz="1400" dirty="0" smtClean="0"/>
            </a:br>
            <a:r>
              <a:rPr lang="ru-RU" sz="1400" dirty="0" err="1" smtClean="0"/>
              <a:t>бенку</a:t>
            </a:r>
            <a:r>
              <a:rPr lang="ru-RU" sz="1400" dirty="0" smtClean="0"/>
              <a:t> на плечи плоский предмет (книгу), и поставить задачу его не уронить. При этом отрабатывается плавность движений, улучшается </a:t>
            </a:r>
            <a:r>
              <a:rPr lang="ru-RU" sz="1400" dirty="0" err="1" smtClean="0"/>
              <a:t>ошущение</a:t>
            </a:r>
            <a:r>
              <a:rPr lang="ru-RU" sz="1400" dirty="0" smtClean="0"/>
              <a:t> положения своего тела в пространстве.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500042"/>
            <a:ext cx="35719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Хлоп-хлоп</a:t>
            </a:r>
          </a:p>
          <a:p>
            <a:pPr algn="ctr"/>
            <a:r>
              <a:rPr lang="ru-RU" sz="1400" dirty="0" smtClean="0"/>
              <a:t>Инструкция и ход игры: легкими, мягкими движениями ладоней или пальцев родитель или сам ребенок похлопывает себя, начиная с головы до ступней (макушка, затылок, лоб, щеки, шея, плечи, грудная клетка, руки, живот, спина, поясница, таз, ягодицы, бедра, икры, голени, ступни). В ходе игры можно приговаривать:</a:t>
            </a:r>
            <a:br>
              <a:rPr lang="ru-RU" sz="1400" dirty="0" smtClean="0"/>
            </a:br>
            <a:r>
              <a:rPr lang="ru-RU" sz="1400" dirty="0" smtClean="0"/>
              <a:t>Три веселенькие хрюшки</a:t>
            </a:r>
            <a:br>
              <a:rPr lang="ru-RU" sz="1400" dirty="0" smtClean="0"/>
            </a:br>
            <a:r>
              <a:rPr lang="ru-RU" sz="1400" dirty="0" smtClean="0"/>
              <a:t>Надели дружно </a:t>
            </a:r>
            <a:r>
              <a:rPr lang="ru-RU" sz="1400" dirty="0" err="1" smtClean="0"/>
              <a:t>топотушки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пошли гулять, гулять,</a:t>
            </a:r>
            <a:br>
              <a:rPr lang="ru-RU" sz="1400" dirty="0" smtClean="0"/>
            </a:br>
            <a:r>
              <a:rPr lang="ru-RU" sz="1400" dirty="0" smtClean="0"/>
              <a:t>Прыгать, топать и скакать.</a:t>
            </a:r>
            <a:br>
              <a:rPr lang="ru-RU" sz="1400" dirty="0" smtClean="0"/>
            </a:br>
            <a:r>
              <a:rPr lang="ru-RU" sz="1400" dirty="0" smtClean="0"/>
              <a:t>Параллельно надо называть все части тела, где касается ладошка. После можно прятать «подарки» для хрюшек на теле ребенка и спрашивать его, куда пойти хрюшкам, чтобы отыскать подарок. Таким образом вы стимулируете ребенка лучше осознавать части своего тела.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342902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ОГОНЬ, ВОЗДУХ, ЗЕМЛЯ, ВОДА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Цель игры</a:t>
            </a:r>
            <a:r>
              <a:rPr lang="ru-RU" sz="1400" dirty="0" smtClean="0"/>
              <a:t>: развитие координации, скорости реакции, а также устойчивости внимания.</a:t>
            </a:r>
            <a:br>
              <a:rPr lang="ru-RU" sz="1400" dirty="0" smtClean="0"/>
            </a:br>
            <a:r>
              <a:rPr lang="ru-RU" sz="1400" dirty="0" smtClean="0"/>
              <a:t>Возраст детей: от 3 лет.</a:t>
            </a:r>
            <a:br>
              <a:rPr lang="ru-RU" sz="1400" dirty="0" smtClean="0"/>
            </a:br>
            <a:r>
              <a:rPr lang="ru-RU" sz="1400" dirty="0" smtClean="0"/>
              <a:t>Инструкция и ход игры: ребенку объясняют суть игры:</a:t>
            </a:r>
            <a:br>
              <a:rPr lang="ru-RU" sz="1400" dirty="0" smtClean="0"/>
            </a:br>
            <a:r>
              <a:rPr lang="ru-RU" sz="1400" dirty="0" smtClean="0"/>
              <a:t>«Сегодня мы с тобой будем волшебниками и сможем превращаться в 4 стихии. Мы сможем стать как огонь, вода, земля и воздух».</a:t>
            </a:r>
            <a:br>
              <a:rPr lang="ru-RU" sz="1400" dirty="0" smtClean="0"/>
            </a:br>
            <a:r>
              <a:rPr lang="ru-RU" sz="1400" dirty="0" smtClean="0"/>
              <a:t>Взрослый и ребенок садятся на ковер. Взрослый катит мяч малышу и называет стихию. Когда мяч у малыша, взрослый показывает движение, характерное для названной стихии.</a:t>
            </a:r>
            <a:br>
              <a:rPr lang="ru-RU" sz="1400" dirty="0" smtClean="0"/>
            </a:br>
            <a:r>
              <a:rPr lang="ru-RU" sz="1400" dirty="0" smtClean="0"/>
              <a:t>Огонь – тянем руки вверх и шевелим пальчиками, параллельно стараемся произнести звук «</a:t>
            </a:r>
            <a:r>
              <a:rPr lang="ru-RU" sz="1400" dirty="0" err="1" smtClean="0"/>
              <a:t>ааааааа</a:t>
            </a:r>
            <a:r>
              <a:rPr lang="ru-RU" sz="1400" dirty="0" smtClean="0"/>
              <a:t>» с придыханием.</a:t>
            </a:r>
            <a:br>
              <a:rPr lang="ru-RU" sz="1400" dirty="0" smtClean="0"/>
            </a:br>
            <a:r>
              <a:rPr lang="ru-RU" sz="1400" dirty="0" smtClean="0"/>
              <a:t>Вода – движение руками, как будто плывем, произнося «буль-буль».</a:t>
            </a:r>
            <a:br>
              <a:rPr lang="ru-RU" sz="1400" dirty="0" smtClean="0"/>
            </a:br>
            <a:r>
              <a:rPr lang="ru-RU" sz="1400" dirty="0" smtClean="0"/>
              <a:t>Воздух – махи руками, дуем, как ветер.</a:t>
            </a:r>
            <a:br>
              <a:rPr lang="ru-RU" sz="1400" dirty="0" smtClean="0"/>
            </a:br>
            <a:r>
              <a:rPr lang="ru-RU" sz="1400" dirty="0" smtClean="0"/>
              <a:t>Земля – отбиваем мяч от пола.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285728"/>
            <a:ext cx="38576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БОЛЬШИЕ НОГИ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rgbClr val="0070C0"/>
                </a:solidFill>
              </a:rPr>
              <a:t>Цель игры: </a:t>
            </a:r>
            <a:r>
              <a:rPr lang="ru-RU" sz="1400" dirty="0" smtClean="0"/>
              <a:t>общая активизация организма, развитие координации, отработка навыков регуляции и переключения. Кроме этого, игра гарантирует заряд хорошего настроения, а также отрабатывает навыки падения.</a:t>
            </a:r>
            <a:br>
              <a:rPr lang="ru-RU" sz="1400" dirty="0" smtClean="0"/>
            </a:br>
            <a:r>
              <a:rPr lang="ru-RU" sz="1400" dirty="0" smtClean="0"/>
              <a:t>Возраст детей: от 1,5 лет.</a:t>
            </a:r>
            <a:br>
              <a:rPr lang="ru-RU" sz="1400" dirty="0" smtClean="0"/>
            </a:br>
            <a:r>
              <a:rPr lang="ru-RU" sz="1400" dirty="0" smtClean="0"/>
              <a:t>Инструкция и ход игры: взрослый, показывая движения, произносит </a:t>
            </a:r>
            <a:r>
              <a:rPr lang="ru-RU" sz="1400" dirty="0" err="1" smtClean="0"/>
              <a:t>потешку</a:t>
            </a:r>
            <a:r>
              <a:rPr lang="ru-RU" sz="1400" dirty="0" smtClean="0"/>
              <a:t>. Ребенок старается повторить все за родителем.</a:t>
            </a:r>
            <a:br>
              <a:rPr lang="ru-RU" sz="1400" dirty="0" smtClean="0"/>
            </a:br>
            <a:r>
              <a:rPr lang="ru-RU" sz="1400" dirty="0" smtClean="0"/>
              <a:t>Большие ноги шли по дороге, большие ноги шли по дороге.</a:t>
            </a:r>
            <a:br>
              <a:rPr lang="ru-RU" sz="1400" dirty="0" smtClean="0"/>
            </a:br>
            <a:r>
              <a:rPr lang="ru-RU" sz="1400" dirty="0" smtClean="0"/>
              <a:t>(Идем большими шагами по кругу.)</a:t>
            </a:r>
            <a:br>
              <a:rPr lang="ru-RU" sz="1400" dirty="0" smtClean="0"/>
            </a:br>
            <a:r>
              <a:rPr lang="ru-RU" sz="1400" dirty="0" smtClean="0"/>
              <a:t>Маленькие ножки бежали по дорожке, маленькие ножки бежали по дорожке.</a:t>
            </a:r>
            <a:br>
              <a:rPr lang="ru-RU" sz="1400" dirty="0" smtClean="0"/>
            </a:br>
            <a:r>
              <a:rPr lang="ru-RU" sz="1400" dirty="0" smtClean="0"/>
              <a:t>(Бежим маленькими шажками.)</a:t>
            </a:r>
            <a:br>
              <a:rPr lang="ru-RU" sz="1400" dirty="0" smtClean="0"/>
            </a:br>
            <a:r>
              <a:rPr lang="ru-RU" sz="1400" dirty="0" smtClean="0"/>
              <a:t>Бежали, бежали, бежали. </a:t>
            </a:r>
            <a:r>
              <a:rPr lang="ru-RU" sz="1400" dirty="0" err="1" smtClean="0"/>
              <a:t>Бууух</a:t>
            </a:r>
            <a:r>
              <a:rPr lang="ru-RU" sz="1400" dirty="0" smtClean="0"/>
              <a:t>! Упали.</a:t>
            </a:r>
            <a:br>
              <a:rPr lang="ru-RU" sz="1400" dirty="0" smtClean="0"/>
            </a:br>
            <a:r>
              <a:rPr lang="ru-RU" sz="1400" dirty="0" smtClean="0"/>
              <a:t>(Падаем на пол. Ребенок может упасть на родителя.)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Человеку важно уметь не только вовремя </a:t>
            </a:r>
            <a:r>
              <a:rPr lang="ru-RU" b="1" i="1" u="sng" dirty="0" err="1" smtClean="0">
                <a:solidFill>
                  <a:srgbClr val="FF0000"/>
                </a:solidFill>
              </a:rPr>
              <a:t>мобилизовываться</a:t>
            </a:r>
            <a:r>
              <a:rPr lang="ru-RU" b="1" i="1" u="sng" dirty="0" smtClean="0">
                <a:solidFill>
                  <a:srgbClr val="FF0000"/>
                </a:solidFill>
              </a:rPr>
              <a:t>, но и расслабляться, давать организму отдых.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Дети раннего возраста еще плохо управляют собственным телом и не всегда осознают, когда оно напряжено, а когда расслаблено. Играя с ними в такие игры, как «Кукла-солдат» или «Марионетки» (поочередно напрягая и расслабляя мышцы всего тела), вы учите своего малыша лучше чувствовать свой организм, осознавать собственное тело.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71604" y="3143248"/>
            <a:ext cx="56435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Благодаря таким играм ребенок получает разнообразные впечатления, у него развивается внимательность и способность сосредоточиваться. Эти игры формируют добрые взаимоотношения между детьми, а также между взрослым и ребенком.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Рисунок 3" descr="p29_imgp3002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442" y="4857760"/>
            <a:ext cx="2472558" cy="1854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2976" y="142852"/>
            <a:ext cx="664373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Развитие крупной моторики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способствует формированию вестибулярного аппарата, укреплению мышц и суставов, развитию гибкости, положительно влияет на формирование речевых навыков и развитие интеллекта, помогает адаптироваться в социальной среде, расширить кругозор.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Будучи хорошо развитым физически, ребенок более уверенно чувствует себя среди своих сверстников.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Крупная моторика также способствует лучшему освоению навыков мелкой моторики.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почему она заслуживает внимания, заслуживает развития и совершенствования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429000"/>
            <a:ext cx="6643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Не запрещайте ребенку двигаться, даже если вам кажется, что он через чур подвижен, а поощряйте его двигательную активность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В последнее время очень много говорят о развитии мелкой моторики, а крупная или общая моторика остается в тени. </a:t>
            </a:r>
            <a:r>
              <a:rPr lang="ru-RU" sz="1800" b="1" dirty="0" smtClean="0">
                <a:solidFill>
                  <a:srgbClr val="0070C0"/>
                </a:solidFill>
              </a:rPr>
              <a:t>В то время как </a:t>
            </a:r>
            <a:r>
              <a:rPr lang="ru-RU" sz="1800" b="1" dirty="0">
                <a:solidFill>
                  <a:srgbClr val="0070C0"/>
                </a:solidFill>
              </a:rPr>
              <a:t>она начинает развиваться гораздо раньше мелкой и имеет не менее важное значение во всестороннем развитии ребенка.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Крупная моторика</a:t>
            </a: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>— это осуществление движений крупными мышцами тела. Это основа физического развития человека, основа, на которую впоследствии накладываются более сложные и тонкие движения мелкой моторики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14942" y="500042"/>
            <a:ext cx="3786182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Двигательная активность в первые годы жизни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– фундамент для здоровья человека.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И. А. Аршавский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42984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Основным фактором, формирующим здоровье ребёнка, является двигательная активность.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Движения являются биологической потребностью растущего организма, без удовлетворения которой ребёнок не может правильно развиваться и расти здоровым. Двигательная активность способствует развитию всех систем организма. 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714356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Навыки </a:t>
            </a:r>
            <a:r>
              <a:rPr lang="ru-RU" sz="2400" dirty="0">
                <a:solidFill>
                  <a:srgbClr val="0070C0"/>
                </a:solidFill>
              </a:rPr>
              <a:t>крупной </a:t>
            </a:r>
            <a:r>
              <a:rPr lang="ru-RU" sz="2400" dirty="0" smtClean="0">
                <a:solidFill>
                  <a:srgbClr val="0070C0"/>
                </a:solidFill>
              </a:rPr>
              <a:t>моторики</a:t>
            </a: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b="1" i="1" dirty="0" smtClean="0">
                <a:solidFill>
                  <a:srgbClr val="0070C0"/>
                </a:solidFill>
              </a:rPr>
              <a:t>Начинаются </a:t>
            </a:r>
            <a:r>
              <a:rPr lang="ru-RU" sz="2400" b="1" i="1" dirty="0">
                <a:solidFill>
                  <a:srgbClr val="0070C0"/>
                </a:solidFill>
              </a:rPr>
              <a:t>с рождения. </a:t>
            </a:r>
            <a:r>
              <a:rPr lang="ru-RU" sz="2400" b="1" i="1" dirty="0" smtClean="0">
                <a:solidFill>
                  <a:srgbClr val="0070C0"/>
                </a:solidFill>
              </a:rPr>
              <a:t>Они </a:t>
            </a:r>
            <a:r>
              <a:rPr lang="ru-RU" sz="2400" b="1" i="1" dirty="0">
                <a:solidFill>
                  <a:srgbClr val="0070C0"/>
                </a:solidFill>
              </a:rPr>
              <a:t>движется сверху вниз</a:t>
            </a:r>
            <a:r>
              <a:rPr lang="ru-RU" sz="2400" dirty="0">
                <a:solidFill>
                  <a:srgbClr val="0070C0"/>
                </a:solidFill>
              </a:rPr>
              <a:t>, то есть с головы, и постепенно переходит к крупным нижним мышцам (плечи, руки, ноги).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1928802"/>
            <a:ext cx="764383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Плюсы развития крупной моторики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Совершенствование вестибулярного аппарата ребенка. Физически развитый дошкольник увереннее чувствует себя при освоении новых движений. А значит будет более уверенным в себе и успешным в коллективе.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Укрепление всех крупных мышц и суставов.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Подготовка к выполнению действий с мелкой моторикой. Трудно научиться держать ложку или вилку, карандаш или ручку, если мышцы руки слабы.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Содействует речевому развитию.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Обеспечивается развитие зрительного и слухового внимания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Формируется межполушарное взаимодействие. Это будет востребовано в школьные годы, когда разные учебные предметы требуют работы разных полушарий головного мозга.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 детей складывается образ собственного тела.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57166"/>
            <a:ext cx="4021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Способы развития крупной моторики</a:t>
            </a:r>
            <a:r>
              <a:rPr lang="ru-RU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79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грудных детей </a:t>
            </a:r>
            <a:r>
              <a:rPr lang="ru-RU" dirty="0">
                <a:solidFill>
                  <a:srgbClr val="0070C0"/>
                </a:solidFill>
              </a:rPr>
              <a:t>очень просты, потому что она у маленького человечка развивается сама без вмешательства кого-либо со стороны, а в соответствии с физическими потребностями малыша.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2928934"/>
            <a:ext cx="6786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786454"/>
            <a:ext cx="5357818" cy="6463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 помнить нужно то, </a:t>
            </a:r>
            <a:r>
              <a:rPr lang="ru-RU" b="1" dirty="0">
                <a:solidFill>
                  <a:srgbClr val="FF0000"/>
                </a:solidFill>
              </a:rPr>
              <a:t>что если мышцы лишены работы</a:t>
            </a:r>
            <a:r>
              <a:rPr lang="ru-RU" dirty="0">
                <a:solidFill>
                  <a:srgbClr val="FF0000"/>
                </a:solidFill>
              </a:rPr>
              <a:t>, бездействуют, значит, </a:t>
            </a:r>
            <a:r>
              <a:rPr lang="ru-RU" b="1" dirty="0">
                <a:solidFill>
                  <a:srgbClr val="FF0000"/>
                </a:solidFill>
              </a:rPr>
              <a:t>они атрофируются</a:t>
            </a:r>
            <a:r>
              <a:rPr lang="ru-RU" dirty="0">
                <a:solidFill>
                  <a:srgbClr val="FF0000"/>
                </a:solidFill>
              </a:rPr>
              <a:t>. 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8596" y="2000240"/>
            <a:ext cx="75723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Физическая зарядка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Выполнение всевозможных упражнений на повороты и наклоны, хождение на носках и пятках, махи и приседания, прыжки и скрещивания рук помогают научиться контролировать свое тело и развить крупные мышцы.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Игры с использованием мяча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Его можно катать, бросать и ловить, с ним приседать и наклоняться, выполнять упражнения сидя на мяче, прыгать на гимнастическом мяче.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Игры со скакалкой и резинкой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также помогут в развитии внимательности и координации движений.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Игры на бросание и попадание в 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Мячи, кольца, игра в городки,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дартс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 стрелы, бадминтон помогут почувствовать свое тело и развить глазомер.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Занятие танцами, спортивными играми, езда на велосипеде и самокате, роликах и коньках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все это способствует укреплению и развитию мышечного аппарата ребенка.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Упражнения на зеркальное копирование движений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позволит развить реакцию и научиться чувствовать свое тело в игровой и веселой форме.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643050"/>
            <a:ext cx="143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Дети от года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00496" y="714356"/>
          <a:ext cx="5000660" cy="4697362"/>
        </p:xfrm>
        <a:graphic>
          <a:graphicData uri="http://schemas.openxmlformats.org/drawingml/2006/table">
            <a:tbl>
              <a:tblPr/>
              <a:tblGrid>
                <a:gridCol w="5000660"/>
              </a:tblGrid>
              <a:tr h="4429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Нормативные показатели </a:t>
                      </a:r>
                      <a:r>
                        <a:rPr lang="ru-RU" sz="14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развития</a:t>
                      </a:r>
                      <a:r>
                        <a:rPr lang="ru-RU" sz="1400" b="1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крупной моторики 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мере</a:t>
                      </a:r>
                      <a:r>
                        <a:rPr lang="en-US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взросления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ребёнка 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    1.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Ходит с поддержкой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    2.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Наклоняется из положения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‘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’стоя’’ и выпрямляется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    3.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Пятится назад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    4.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Бьет мяч ногой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    5.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Бросает мячик вверх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    6.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Поднимается по лестнице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    7.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Может стоять на одной ноге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секунду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  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 8.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Прыгает на месте на двух ногах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    9.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Сидя на велосипеде, крутит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педали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Может стоять на одной ноге 10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секунд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  11.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Прыгает на одной ножке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 12.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Ловит мячик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       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13. 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Ходит на пятках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23" marR="17723" marT="17723" marB="1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596" y="142852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График - нормативных показателей развития крупной моторики у детей в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возрасте от 1 года и до 6 лет.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09" name="Рисунок 2" descr="tabl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920517" cy="3429024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4714884"/>
            <a:ext cx="1360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Возраст в годах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71612"/>
            <a:ext cx="440313" cy="264110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1400" dirty="0" smtClean="0"/>
              <a:t>показатели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14348" y="214290"/>
            <a:ext cx="764383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Логоритмика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одно из средств развития и совершенствования моторики и речи дошкольников. Сочетание движений, музыки и речи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логоритмических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занятиях повышает эффективность логопедической работы в целом..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Задача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логоритмисеких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занятий – развитие основных качеств общей моторики: мышечного тонуса, координации движений, переключаемости движений, двигательной памяти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28662" y="2357430"/>
            <a:ext cx="750095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</a:rPr>
              <a:t>Например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 игра на переключаемость движений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по залу разложены обручи, в них лежат картинки с изображением животных. У каждого ребенка в руках такие же картинки. Пока звучит музыка дети передвигаются по залу, как только музыка перестает звучать, дети должны занять место в обруче так, чтоб картинки совпали.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Игра на развитие координации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педагог держит обруч, а ребенок с расстояния 3-5 метров должен попасть в него мячом.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Игра на развитие двигательной памяти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под музыку педагог показывает детям движения, которые повторяются несколько раз, затем дети делают эти движения вместе с педагогом, а через 2-3 занятия уже самостоятельно выполняют ряд выученных ранее движений.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00298" y="142852"/>
            <a:ext cx="40719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Упражнения для совершенствования ходьбы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71480"/>
            <a:ext cx="302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Ходьба по «узкой дорожке»</a:t>
            </a:r>
            <a:endParaRPr lang="ru-RU" dirty="0"/>
          </a:p>
        </p:txBody>
      </p:sp>
      <p:pic>
        <p:nvPicPr>
          <p:cNvPr id="4" name="Рисунок 3" descr="гимнастика для ребенка 1 2 го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6182" y="642918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Ходьба по наклонной плоскости (с поддержкой)</a:t>
            </a:r>
            <a:endParaRPr lang="ru-RU" dirty="0"/>
          </a:p>
        </p:txBody>
      </p:sp>
      <p:pic>
        <p:nvPicPr>
          <p:cNvPr id="6" name="Рисунок 5" descr="гимнастика для ребенка 1 2 3 год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71546"/>
            <a:ext cx="2857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929454" y="4143380"/>
            <a:ext cx="1661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Ходьба боком </a:t>
            </a: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786578" y="4500570"/>
            <a:ext cx="2214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Ходьба (и бег) в различном темпе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3786190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Перешагивание препятствий</a:t>
            </a:r>
            <a:endParaRPr lang="ru-RU" dirty="0"/>
          </a:p>
        </p:txBody>
      </p:sp>
      <p:pic>
        <p:nvPicPr>
          <p:cNvPr id="1027" name="Picture 3" descr="C:\Documents and Settings\Admin\Рабочий стол\крупная моторика\IMG_22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143380"/>
            <a:ext cx="2276475" cy="1706563"/>
          </a:xfrm>
          <a:prstGeom prst="rect">
            <a:avLst/>
          </a:prstGeom>
          <a:noFill/>
        </p:spPr>
      </p:pic>
      <p:pic>
        <p:nvPicPr>
          <p:cNvPr id="13" name="Рисунок 12" descr="E:\DCIM\101MSDCF\DSC071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969126" y="1459974"/>
            <a:ext cx="2329431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DCIM\101MSDCF\DSC071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214554"/>
            <a:ext cx="257237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\Рабочий стол\крупная моторика\DSC002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643446"/>
            <a:ext cx="2381240" cy="1785930"/>
          </a:xfrm>
          <a:prstGeom prst="rect">
            <a:avLst/>
          </a:prstGeom>
          <a:noFill/>
        </p:spPr>
      </p:pic>
      <p:pic>
        <p:nvPicPr>
          <p:cNvPr id="14338" name="Picture 2" descr="http://cs9990.vk.me/u1657990/-1/x_0c2d69f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44" y="1785926"/>
            <a:ext cx="1785956" cy="1666892"/>
          </a:xfrm>
          <a:prstGeom prst="rect">
            <a:avLst/>
          </a:prstGeom>
          <a:noFill/>
        </p:spPr>
      </p:pic>
      <p:pic>
        <p:nvPicPr>
          <p:cNvPr id="14340" name="Picture 4" descr="http://www.maam.ru/upload/blogs/detsad-157042-13980765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5000636"/>
            <a:ext cx="256945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14290"/>
            <a:ext cx="41433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Упражнения в развитии чувства равновесия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42844" y="642918"/>
            <a:ext cx="19288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Раскачиваемся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1253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Мяч с горки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3488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Залезание на предмет (ящик, диван)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00760" y="214290"/>
            <a:ext cx="21431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Упражнения в лазанье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571480"/>
            <a:ext cx="213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Пролезь в окошко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928670"/>
            <a:ext cx="3121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Перелазание</a:t>
            </a:r>
            <a:r>
              <a:rPr lang="ru-RU" b="1" dirty="0" smtClean="0"/>
              <a:t> через скамейку</a:t>
            </a:r>
            <a:endParaRPr lang="ru-RU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786182" y="1714488"/>
            <a:ext cx="22859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Упражнения в ползании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643182"/>
            <a:ext cx="2030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Собачка, бычок, козлик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2000240"/>
            <a:ext cx="1952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Ползание по скамейке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22145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 smtClean="0"/>
              <a:t>Проползание</a:t>
            </a:r>
            <a:r>
              <a:rPr lang="ru-RU" sz="1400" b="1" dirty="0" smtClean="0"/>
              <a:t> под препятствием (палкой или доской, низким столиком)</a:t>
            </a:r>
            <a:endParaRPr lang="ru-RU" sz="1400" dirty="0"/>
          </a:p>
        </p:txBody>
      </p:sp>
      <p:pic>
        <p:nvPicPr>
          <p:cNvPr id="13" name="Рисунок 12" descr="E:\DCIM\101MSDCF\DSC071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49922" y="4094350"/>
            <a:ext cx="2276475" cy="151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DCIM\101MSDCF\DSC071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143512"/>
            <a:ext cx="2372304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\Рабочий стол\крупная моторика\G808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2071702" cy="207170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крупная моторика\interirjvanoe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357562"/>
            <a:ext cx="2190942" cy="1643074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крупная моторика\orig_cf1a36796cfdd17083bcd35e72554d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357562"/>
            <a:ext cx="1714512" cy="2286015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крупная моторика\domashnie-dzhungli-2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500438"/>
            <a:ext cx="2404052" cy="1600197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крупная моторика\i10442-image-origin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5151437"/>
            <a:ext cx="2276475" cy="1706563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071802" y="2857496"/>
            <a:ext cx="3437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Ползанье на спине без помощи рук и ног 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1428736"/>
            <a:ext cx="1726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"Письмо в воздухе"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929322" y="1285860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Веселые обезьянки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714612" y="285728"/>
            <a:ext cx="35004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Упражнения для рук и плечевого пояса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1063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Бабочка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857232"/>
            <a:ext cx="2188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«Покажи ладошки»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92867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«Часики»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1934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«Намотай нитку»</a:t>
            </a:r>
            <a:endParaRPr lang="ru-RU" dirty="0"/>
          </a:p>
        </p:txBody>
      </p:sp>
      <p:pic>
        <p:nvPicPr>
          <p:cNvPr id="7" name="Рисунок 6" descr="гимнастика для ребенка 2 3 го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285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00430" y="3500438"/>
            <a:ext cx="181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Расти большим!</a:t>
            </a:r>
            <a:endParaRPr lang="ru-RU" dirty="0"/>
          </a:p>
        </p:txBody>
      </p:sp>
      <p:pic>
        <p:nvPicPr>
          <p:cNvPr id="9" name="Рисунок 8" descr="гимнастика для ребенка 3 год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191000"/>
            <a:ext cx="285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643570" y="2857497"/>
            <a:ext cx="242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«Птичка перелетная»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гимнастика для детей 2 3 год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285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Рабочий стол\крупная моторика\P11804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142984"/>
            <a:ext cx="215224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Admin\Рабочий стол\крупная моторика\g4NJ-f1ujL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214422"/>
            <a:ext cx="2334326" cy="155733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рупная моторика\3407cafde89214a6e5c6cc80f9236f77_240_2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28586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1222</Words>
  <Application>Microsoft Office PowerPoint</Application>
  <PresentationFormat>Экран (4:3)</PresentationFormat>
  <Paragraphs>136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В последнее время очень много говорят о развитии мелкой моторики, а крупная или общая моторика остается в тени. В то время как она начинает развиваться гораздо раньше мелкой и имеет не менее важное значение во всестороннем развитии ребенка.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последнее время очень много говорят о развитии мелкой моторики, а крупная или общая моторика остается в тени. Но она начинает развиваться гораздо раньше мелкой и имеет не менее важное значение во всестороннем развитии ребенка.</dc:title>
  <dc:creator>Admin</dc:creator>
  <cp:lastModifiedBy>Admin</cp:lastModifiedBy>
  <cp:revision>6</cp:revision>
  <dcterms:created xsi:type="dcterms:W3CDTF">2015-11-08T07:36:00Z</dcterms:created>
  <dcterms:modified xsi:type="dcterms:W3CDTF">2016-01-11T15:40:48Z</dcterms:modified>
</cp:coreProperties>
</file>